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7" r:id="rId7"/>
    <p:sldId id="268" r:id="rId8"/>
    <p:sldId id="260" r:id="rId9"/>
    <p:sldId id="276" r:id="rId10"/>
    <p:sldId id="277" r:id="rId11"/>
    <p:sldId id="272" r:id="rId12"/>
    <p:sldId id="273" r:id="rId13"/>
    <p:sldId id="274" r:id="rId14"/>
    <p:sldId id="271" r:id="rId15"/>
    <p:sldId id="269" r:id="rId16"/>
    <p:sldId id="270" r:id="rId17"/>
    <p:sldId id="261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5585-2831-4D25-BC8E-F019CA1B6E5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66BD-D0CD-4B62-B8AC-4D54C8D24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445765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ru-RU" b="1" dirty="0" smtClean="0"/>
              <a:t>Логотип фестиваля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786454"/>
            <a:ext cx="8229600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Березовский городской округ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pic>
        <p:nvPicPr>
          <p:cNvPr id="16386" name="Picture 2" descr="C:\Users\Махмуд\Desktop\Фестиваль русской березы\017.jpg"/>
          <p:cNvPicPr>
            <a:picLocks noChangeAspect="1" noChangeArrowheads="1"/>
          </p:cNvPicPr>
          <p:nvPr/>
        </p:nvPicPr>
        <p:blipFill>
          <a:blip r:embed="rId3"/>
          <a:srcRect l="3489" t="1944" r="52761" b="4305"/>
          <a:stretch>
            <a:fillRect/>
          </a:stretch>
        </p:blipFill>
        <p:spPr bwMode="auto">
          <a:xfrm>
            <a:off x="571472" y="214290"/>
            <a:ext cx="4000528" cy="64294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29058" y="1928802"/>
            <a:ext cx="5000660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 smtClean="0">
                <a:latin typeface="+mj-lt"/>
                <a:ea typeface="+mj-ea"/>
                <a:cs typeface="+mj-cs"/>
              </a:rPr>
              <a:t>Памятный знак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 smtClean="0">
                <a:latin typeface="+mj-lt"/>
                <a:ea typeface="+mj-ea"/>
                <a:cs typeface="+mj-cs"/>
              </a:rPr>
              <a:t>на улицах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 smtClean="0">
                <a:latin typeface="+mj-lt"/>
                <a:ea typeface="+mj-ea"/>
                <a:cs typeface="+mj-cs"/>
              </a:rPr>
              <a:t>г. Владивосток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(Указатель расстояний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между городами)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Артисты для вечернего</a:t>
            </a:r>
            <a:br>
              <a:rPr lang="ru-RU" b="1" dirty="0" smtClean="0"/>
            </a:br>
            <a:r>
              <a:rPr lang="ru-RU" b="1" dirty="0" smtClean="0"/>
              <a:t>концерта фестиваля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Махмуд\Desktop\Фестиваль русской березы\артисты\OMV6IraxteHt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571612"/>
            <a:ext cx="5500726" cy="36820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53578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/>
              <a:t>Ансамбль народной музыки "</a:t>
            </a:r>
            <a:r>
              <a:rPr lang="ru-RU" sz="4000" b="1" dirty="0" smtClean="0"/>
              <a:t>Скоморохи</a:t>
            </a:r>
            <a:r>
              <a:rPr lang="ru-RU" sz="4000" dirty="0" smtClean="0"/>
              <a:t>« (</a:t>
            </a:r>
            <a:r>
              <a:rPr lang="ru-RU" sz="4000" b="1" dirty="0"/>
              <a:t>Кемерово</a:t>
            </a:r>
            <a:r>
              <a:rPr lang="ru-RU" sz="4000" dirty="0" smtClean="0"/>
              <a:t>)</a:t>
            </a:r>
            <a:r>
              <a:rPr lang="ru-RU" sz="4000" dirty="0"/>
              <a:t> </a:t>
            </a:r>
            <a:endParaRPr lang="ru-RU" sz="4000" dirty="0" smtClean="0"/>
          </a:p>
          <a:p>
            <a:pPr lvl="0" algn="ctr">
              <a:spcBef>
                <a:spcPct val="0"/>
              </a:spcBef>
            </a:pPr>
            <a:r>
              <a:rPr lang="ru-RU" sz="4000" dirty="0"/>
              <a:t>Х</a:t>
            </a:r>
            <a:r>
              <a:rPr lang="ru-RU" sz="4000" dirty="0" smtClean="0"/>
              <a:t>удожественный </a:t>
            </a:r>
            <a:r>
              <a:rPr lang="ru-RU" sz="4000" dirty="0"/>
              <a:t>руководитель - заслуженный артист РФ Александр </a:t>
            </a:r>
            <a:r>
              <a:rPr lang="ru-RU" sz="4000" b="1" dirty="0" smtClean="0"/>
              <a:t>Соловьев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Артисты для вечернего</a:t>
            </a:r>
            <a:br>
              <a:rPr lang="ru-RU" b="1" dirty="0" smtClean="0"/>
            </a:br>
            <a:r>
              <a:rPr lang="ru-RU" b="1" dirty="0" smtClean="0"/>
              <a:t>концерта фестиваля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53578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/>
              <a:t>«</a:t>
            </a:r>
            <a:r>
              <a:rPr lang="ru-RU" sz="2400" b="1" dirty="0" err="1" smtClean="0"/>
              <a:t>Бурановские</a:t>
            </a:r>
            <a:r>
              <a:rPr lang="ru-RU" sz="2400" dirty="0"/>
              <a:t> </a:t>
            </a:r>
            <a:r>
              <a:rPr lang="ru-RU" sz="2400" b="1" dirty="0" smtClean="0"/>
              <a:t>бабушки</a:t>
            </a:r>
            <a:r>
              <a:rPr lang="ru-RU" sz="2400" dirty="0" smtClean="0"/>
              <a:t>»</a:t>
            </a:r>
          </a:p>
          <a:p>
            <a:pPr lvl="0" algn="ctr">
              <a:spcBef>
                <a:spcPct val="0"/>
              </a:spcBef>
            </a:pPr>
            <a:r>
              <a:rPr lang="ru-RU" sz="2400" dirty="0" smtClean="0"/>
              <a:t> Российский</a:t>
            </a:r>
            <a:r>
              <a:rPr lang="ru-RU" sz="2400" dirty="0"/>
              <a:t> музыкальный фольклорный коллектив из села Бураново </a:t>
            </a:r>
            <a:r>
              <a:rPr lang="ru-RU" sz="2400" dirty="0" err="1"/>
              <a:t>Малопургинского</a:t>
            </a:r>
            <a:r>
              <a:rPr lang="ru-RU" sz="2400" dirty="0"/>
              <a:t> района Удмуртии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Махмуд\Desktop\Фестиваль русской березы\артисты\20161019122804bc3f863b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961087" cy="35431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Артисты для вечернего</a:t>
            </a:r>
            <a:br>
              <a:rPr lang="ru-RU" b="1" dirty="0" smtClean="0"/>
            </a:br>
            <a:r>
              <a:rPr lang="ru-RU" b="1" dirty="0" smtClean="0"/>
              <a:t>концерта фестиваля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5429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6400" b="1" dirty="0"/>
              <a:t>«Отава Ё»  </a:t>
            </a:r>
            <a:r>
              <a:rPr lang="ru-RU" sz="4400" dirty="0" smtClean="0"/>
              <a:t>музыкальная </a:t>
            </a:r>
            <a:r>
              <a:rPr lang="ru-RU" sz="4400" dirty="0"/>
              <a:t>фолк-группа из Санкт-Петербурга. Коллектив единомышленников, </a:t>
            </a:r>
            <a:r>
              <a:rPr lang="ru-RU" sz="4400" dirty="0" err="1" smtClean="0"/>
              <a:t>играющи</a:t>
            </a:r>
            <a:r>
              <a:rPr lang="ru-RU" sz="4400" dirty="0"/>
              <a:t> </a:t>
            </a:r>
            <a:r>
              <a:rPr lang="ru-RU" sz="4400" dirty="0" smtClean="0"/>
              <a:t>в </a:t>
            </a:r>
            <a:r>
              <a:rPr lang="ru-RU" sz="4400" dirty="0"/>
              <a:t>стиле </a:t>
            </a:r>
            <a:r>
              <a:rPr lang="ru-RU" sz="4400" dirty="0" err="1"/>
              <a:t>фолк-фьюжн</a:t>
            </a:r>
            <a:r>
              <a:rPr lang="ru-RU" sz="4400" dirty="0"/>
              <a:t> и народная песня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Махмуд\Desktop\Фестиваль русской березы\артисты\f9ebf0037b308cc9b881dc8d57efaf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6867586" cy="38576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4554"/>
            <a:ext cx="9144000" cy="46434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Комсомольский бульвар</a:t>
            </a:r>
            <a:endParaRPr lang="ru-RU" sz="5400" b="1" dirty="0"/>
          </a:p>
        </p:txBody>
      </p:sp>
      <p:pic>
        <p:nvPicPr>
          <p:cNvPr id="5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35782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Оформление выставки</a:t>
            </a:r>
          </a:p>
          <a:p>
            <a:pPr lvl="0" algn="ctr">
              <a:spcBef>
                <a:spcPct val="0"/>
              </a:spcBef>
            </a:pPr>
            <a:r>
              <a:rPr lang="ru-RU" sz="3200" b="1" dirty="0" smtClean="0"/>
              <a:t>продажи «Бизнес верста»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4" descr="C:\Users\Махмуд\Desktop\Фестиваль русской березы\ам.png"/>
          <p:cNvPicPr>
            <a:picLocks noChangeAspect="1" noChangeArrowheads="1"/>
          </p:cNvPicPr>
          <p:nvPr/>
        </p:nvPicPr>
        <p:blipFill>
          <a:blip r:embed="rId3"/>
          <a:srcRect l="60595" t="36667" b="15659"/>
          <a:stretch>
            <a:fillRect/>
          </a:stretch>
        </p:blipFill>
        <p:spPr bwMode="auto">
          <a:xfrm>
            <a:off x="428596" y="714356"/>
            <a:ext cx="5500726" cy="44299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pic>
        <p:nvPicPr>
          <p:cNvPr id="14338" name="Picture 2" descr="C:\Users\Махмуд\Desktop\Фестиваль русской березы\прад предприятий\2222_0101_20132013-06_53_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6667500" cy="43148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600076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/>
              <a:t>Место размещения и схема оформления площадки «</a:t>
            </a:r>
            <a:r>
              <a:rPr lang="ru-RU" sz="2400" b="1" dirty="0" err="1" smtClean="0"/>
              <a:t>Берестушка</a:t>
            </a:r>
            <a:r>
              <a:rPr lang="ru-RU" sz="2400" b="1" dirty="0" smtClean="0"/>
              <a:t>» </a:t>
            </a:r>
          </a:p>
          <a:p>
            <a:pPr lvl="0" algn="ctr">
              <a:spcBef>
                <a:spcPct val="0"/>
              </a:spcBef>
            </a:pPr>
            <a:r>
              <a:rPr lang="ru-RU" dirty="0" smtClean="0"/>
              <a:t>(Конкурс частушек и Открытый поэтический микрофон)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78618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ахмуд\Desktop\Фестиваль русской березы\17823050_7cfc586d38bedc6563b0bf22a8d54753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4143404" cy="29595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6147" name="Picture 3" descr="C:\Users\Махмуд\Desktop\Фестиваль русской березы\z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4179087" cy="27860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7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628" y="2071678"/>
            <a:ext cx="3729006" cy="3786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 оформления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фотозоны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«Русский быт»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(Комсомольский бульвар)</a:t>
            </a:r>
            <a:endParaRPr kumimoji="0" lang="ru-RU" sz="25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pic>
        <p:nvPicPr>
          <p:cNvPr id="7171" name="Picture 3" descr="C:\Users\Махмуд\Desktop\Фестиваль русской березы\сТЕЛЛА я ЛЮБЛЮ бЕРЕЗО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428604"/>
            <a:ext cx="4245549" cy="60007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14876" y="2071678"/>
            <a:ext cx="400056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Стела «Я люблю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Березовский»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Возможное место размещения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Алея возле Храма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(после детской площадки по правой стороне)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92919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556" y="2857496"/>
            <a:ext cx="33718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Символ</a:t>
            </a:r>
            <a:br>
              <a:rPr lang="ru-RU" b="1" dirty="0" smtClean="0"/>
            </a:br>
            <a:r>
              <a:rPr lang="ru-RU" b="1" dirty="0" smtClean="0"/>
              <a:t>фестиваля</a:t>
            </a:r>
            <a:br>
              <a:rPr lang="ru-RU" b="1" dirty="0" smtClean="0"/>
            </a:br>
            <a:r>
              <a:rPr lang="ru-RU" sz="2200" dirty="0" smtClean="0"/>
              <a:t>Девушка «Белая берёза»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Users\Махмуд\Desktop\Фестиваль русской березы\img099.jpg"/>
          <p:cNvPicPr>
            <a:picLocks noChangeAspect="1" noChangeArrowheads="1"/>
          </p:cNvPicPr>
          <p:nvPr/>
        </p:nvPicPr>
        <p:blipFill>
          <a:blip r:embed="rId3" cstate="print"/>
          <a:srcRect l="10312" r="16034"/>
          <a:stretch>
            <a:fillRect/>
          </a:stretch>
        </p:blipFill>
        <p:spPr bwMode="auto">
          <a:xfrm>
            <a:off x="642910" y="0"/>
            <a:ext cx="3571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4554"/>
            <a:ext cx="9144000" cy="46434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Центральная площадь </a:t>
            </a:r>
            <a:endParaRPr lang="ru-RU" sz="5400" b="1" dirty="0"/>
          </a:p>
        </p:txBody>
      </p:sp>
      <p:pic>
        <p:nvPicPr>
          <p:cNvPr id="5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3116"/>
            <a:ext cx="9144000" cy="47148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Примерный макет </a:t>
            </a:r>
            <a:br>
              <a:rPr lang="ru-RU" b="1" dirty="0" smtClean="0"/>
            </a:br>
            <a:r>
              <a:rPr lang="ru-RU" b="1" dirty="0" smtClean="0"/>
              <a:t>оформления сцены фестиваля</a:t>
            </a:r>
            <a:endParaRPr lang="ru-RU" b="1" dirty="0"/>
          </a:p>
        </p:txBody>
      </p:sp>
      <p:pic>
        <p:nvPicPr>
          <p:cNvPr id="4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pic>
        <p:nvPicPr>
          <p:cNvPr id="3075" name="Picture 3" descr="C:\Users\Махмуд\Desktop\Фестиваль русской березы\Xku3eVEgUZ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35826"/>
            <a:ext cx="5572164" cy="41791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Махмуд\Desktop\Фестиваль русской березы\футболка волонтер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616311" cy="3616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101" name="Picture 5" descr="C:\Users\Махмуд\Desktop\Фестиваль русской березы\футболка волонтера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643338" cy="36433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53578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Макет  футболок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волонтеров фестиваля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pic>
        <p:nvPicPr>
          <p:cNvPr id="11267" name="Picture 3" descr="C:\Users\Махмуд\Desktop\Фестиваль русской березы\прад предприятий\29720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3857652" cy="25717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1268" name="Picture 4" descr="C:\Users\Махмуд\Desktop\Фестиваль русской березы\прад предприятий\Filat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3974745" cy="264320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266" name="Picture 2" descr="C:\Users\Махмуд\Desktop\Фестиваль русской березы\прад предприятий\Limassol_Carnival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3857652" cy="25653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7686" y="4857760"/>
            <a:ext cx="451482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Варианты оформления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колон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парада предприятий БГО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Здравствуй,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фестиваль»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приз Главы города Титова Д. 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(примерный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приз 10.000)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7686" y="4857760"/>
            <a:ext cx="451482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Варианты оформления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колон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парада предприятий БГО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Здравствуй,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фестиваль»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приз Главы города Титова Д. 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(примерный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приз 10.000)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Махмуд\Desktop\Фестиваль русской березы\прад предприятий\1108992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000528" cy="26683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291" name="Picture 3" descr="C:\Users\Махмуд\Desktop\Фестиваль русской березы\прад предприятий\gomel_v_belom_v_gome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3786214" cy="2838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292" name="Picture 4" descr="C:\Users\Махмуд\Desktop\Фестиваль русской березы\прад предприятий\thumb_51191_news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357430"/>
            <a:ext cx="3784514" cy="25003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715008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хмуд\Desktop\Фестиваль русской березы\1457963232_1979622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333774" cy="2500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123" name="Picture 3" descr="C:\Users\Махмуд\Desktop\Фестиваль русской березы\3245ad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2797189" cy="24288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124" name="Picture 4" descr="C:\Users\Махмуд\Desktop\Фестиваль русской березы\derevyannyi-stolb-s-ukazatelyami-rasstoyanii-do-skazochnyh-0003149963-preview.jpg"/>
          <p:cNvPicPr>
            <a:picLocks noChangeAspect="1" noChangeArrowheads="1"/>
          </p:cNvPicPr>
          <p:nvPr/>
        </p:nvPicPr>
        <p:blipFill>
          <a:blip r:embed="rId4"/>
          <a:srcRect l="2665" t="1916" r="14117" b="6091"/>
          <a:stretch>
            <a:fillRect/>
          </a:stretch>
        </p:blipFill>
        <p:spPr bwMode="auto">
          <a:xfrm>
            <a:off x="4143372" y="1142984"/>
            <a:ext cx="2230670" cy="34290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8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857620" y="4643446"/>
            <a:ext cx="5000660" cy="185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«Вершинного столба»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(Указатель расположения площадок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на центральной площади города)</a:t>
            </a:r>
            <a:endParaRPr kumimoji="0" lang="ru-RU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Махмуд\Desktop\Фестиваль русской березы\лого берез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89"/>
            <a:ext cx="2928927" cy="1189160"/>
          </a:xfrm>
          <a:prstGeom prst="rect">
            <a:avLst/>
          </a:prstGeom>
          <a:noFill/>
        </p:spPr>
      </p:pic>
      <p:pic>
        <p:nvPicPr>
          <p:cNvPr id="4" name="Picture 2" descr="C:\Users\Махмуд\Desktop\Фестиваль русской березы\чс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569419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153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Логотип фестиваля</vt:lpstr>
      <vt:lpstr>Символ фестиваля Девушка «Белая берёза» </vt:lpstr>
      <vt:lpstr>Центральная площадь </vt:lpstr>
      <vt:lpstr>Примерный макет  оформления сцены фестиваля</vt:lpstr>
      <vt:lpstr>Слайд 5</vt:lpstr>
      <vt:lpstr>Слайд 6</vt:lpstr>
      <vt:lpstr>Слайд 7</vt:lpstr>
      <vt:lpstr>Слайд 8</vt:lpstr>
      <vt:lpstr>Слайд 9</vt:lpstr>
      <vt:lpstr>Слайд 10</vt:lpstr>
      <vt:lpstr>Артисты для вечернего концерта фестиваля </vt:lpstr>
      <vt:lpstr>Артисты для вечернего концерта фестиваля </vt:lpstr>
      <vt:lpstr>Артисты для вечернего концерта фестиваля </vt:lpstr>
      <vt:lpstr>Комсомольский бульвар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фестиваля</dc:title>
  <dc:creator>Махмуд</dc:creator>
  <cp:lastModifiedBy>Махмуд</cp:lastModifiedBy>
  <cp:revision>14</cp:revision>
  <dcterms:created xsi:type="dcterms:W3CDTF">2018-03-21T02:21:21Z</dcterms:created>
  <dcterms:modified xsi:type="dcterms:W3CDTF">2018-04-24T05:28:49Z</dcterms:modified>
</cp:coreProperties>
</file>